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9" r:id="rId12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25" Type="http://schemas.openxmlformats.org/officeDocument/2006/relationships/slide" Target="slides/slide5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331d9e12a3b_0_4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g331d9e12a3b_0_4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54.xml"/></Relationships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8" name="Google Shape;4178;p622"/>
          <p:cNvGrpSpPr/>
          <p:nvPr/>
        </p:nvGrpSpPr>
        <p:grpSpPr>
          <a:xfrm>
            <a:off x="323528" y="181576"/>
            <a:ext cx="8471700" cy="4550378"/>
            <a:chOff x="0" y="53461"/>
            <a:chExt cx="8471700" cy="6067171"/>
          </a:xfrm>
        </p:grpSpPr>
        <p:sp>
          <p:nvSpPr>
            <p:cNvPr id="4179" name="Google Shape;4179;p622"/>
            <p:cNvSpPr/>
            <p:nvPr/>
          </p:nvSpPr>
          <p:spPr>
            <a:xfrm>
              <a:off x="0" y="53461"/>
              <a:ext cx="8471700" cy="162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None/>
              </a:pPr>
              <a:r>
                <a:rPr b="0" i="0" lang="zh-CN" sz="44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Various Export Options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622"/>
            <p:cNvSpPr/>
            <p:nvPr/>
          </p:nvSpPr>
          <p:spPr>
            <a:xfrm>
              <a:off x="314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Saved     Exports: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 and run import operations that has been previously saved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622"/>
            <p:cNvSpPr/>
            <p:nvPr/>
          </p:nvSpPr>
          <p:spPr>
            <a:xfrm>
              <a:off x="2031748" y="1696097"/>
              <a:ext cx="21261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2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Excel   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770"/>
                </a:spcAft>
                <a:buNone/>
              </a:pPr>
              <a:r>
                <a:rPr b="0" i="0" lang="zh-CN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in spreadsheets in a Microsoft office excel file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622"/>
            <p:cNvSpPr/>
            <p:nvPr/>
          </p:nvSpPr>
          <p:spPr>
            <a:xfrm>
              <a:off x="4164561" y="1696097"/>
              <a:ext cx="2073900" cy="40293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SharePoint  Lists   Export: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40"/>
                </a:spcAft>
                <a:buNone/>
              </a:pPr>
              <a:r>
                <a:rPr b="0" i="0" lang="zh-C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objects as SharePoint Lists              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622"/>
            <p:cNvSpPr/>
            <p:nvPr/>
          </p:nvSpPr>
          <p:spPr>
            <a:xfrm>
              <a:off x="6264694" y="1728180"/>
              <a:ext cx="2142000" cy="4109100"/>
            </a:xfrm>
            <a:prstGeom prst="rect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2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PDF or XPS: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875"/>
                </a:spcAft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Export selected documents to a pdf or xps file format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622"/>
            <p:cNvSpPr/>
            <p:nvPr/>
          </p:nvSpPr>
          <p:spPr>
            <a:xfrm>
              <a:off x="0" y="5692232"/>
              <a:ext cx="8471700" cy="428400"/>
            </a:xfrm>
            <a:prstGeom prst="rect">
              <a:avLst/>
            </a:pr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5" name="Google Shape;4185;p622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